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Anton"/>
      <p:regular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FA502C-36C6-40E5-8A53-5576772BEAEF}">
  <a:tblStyle styleId="{59FA502C-36C6-40E5-8A53-5576772BE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ato-regular.fntdata"/><Relationship Id="rId52" Type="http://schemas.openxmlformats.org/officeDocument/2006/relationships/font" Target="fonts/Anton-regular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8ac9dce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8ac9dce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ac9dce6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ac9dce6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8ac9dce6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8ac9dce6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ac9dce6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8ac9dce6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ac9dce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ac9dce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8ac9dce6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8ac9dce6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8ac9dce6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8ac9dce6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ac9dce6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ac9dce6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ac9dce6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ac9dce6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8ac9dce6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8ac9dce6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ac9dce6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ac9dce6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ac9dce6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ac9dce6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8ac9dce6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8ac9dce6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8ac9dce6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8ac9dce6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8ac9dce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8ac9dce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8ac9dce6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8ac9dce6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8ac9dce6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8ac9dce6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8ac9dce6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8ac9dce6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8ac9dce6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8ac9dce6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8ac9dce63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8ac9dce6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bc336b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bc336b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8ac9dce6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8ac9dce6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ac9dce6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8ac9dce6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8ac9dce6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8ac9dce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8ac9dce6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8ac9dce6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8ac9dce6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8ac9dce6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8ac9dce6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8ac9dce6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8ac9dce6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8ac9dce6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8ac9dce6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8ac9dce6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8ac9dce63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e8ac9dce6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8ac9dce6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8ac9dce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8ac9dce6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8ac9dce6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8ac9dce6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8ac9dce6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8ac9dce6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8ac9dce6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8ac9dce6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8ac9dce6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8ac9dce6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8ac9dce6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8ac9dce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8ac9dce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8ac9dce6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8ac9dce6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8ac9dce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8ac9dce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8ac9dce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8ac9dce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ac9dce6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ac9dce6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ac9dce6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8ac9dce6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8ac9dce6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8ac9dce6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8.jp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12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45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5" Type="http://schemas.openxmlformats.org/officeDocument/2006/relationships/image" Target="../media/image52.jpg"/><Relationship Id="rId6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Relationship Id="rId5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5" Type="http://schemas.openxmlformats.org/officeDocument/2006/relationships/image" Target="../media/image55.jpg"/><Relationship Id="rId6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Relationship Id="rId5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nexjs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hints.io/knex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28500" y="2031825"/>
            <a:ext cx="8022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SQL y Node.js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16.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Cliente MySQL/MariaDB Node.js con Knex.js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3158925" y="289750"/>
            <a:ext cx="5683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Inicialización del proyecto e instalación de dependencias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" y="274175"/>
            <a:ext cx="2648125" cy="12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44500" y="1711350"/>
            <a:ext cx="60972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dependencias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mysql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 mysql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(mysql es el plugin necesario para trabajar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MariaDB)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Levantamos el motor de base de datos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MariaDB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XAMPP.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los archivos necesarios para probar los comandos SQL necesarios en acciones CRUD.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75" y="1853000"/>
            <a:ext cx="2412750" cy="225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286025" y="91375"/>
            <a:ext cx="5753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2028925" y="213525"/>
            <a:ext cx="684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Conexión a MariaDB y a las distintas bases de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7638"/>
            <a:ext cx="8839199" cy="2987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25" y="213525"/>
            <a:ext cx="2103024" cy="11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275681">
            <a:off x="4376773" y="3471425"/>
            <a:ext cx="2030625" cy="1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286025" y="91375"/>
            <a:ext cx="5948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config options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1250"/>
            <a:ext cx="8335475" cy="444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645800" y="0"/>
            <a:ext cx="6456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Crear y Modificar tabla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75" y="699875"/>
            <a:ext cx="6325700" cy="429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350" y="317725"/>
            <a:ext cx="1784076" cy="1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3823" y="2482323"/>
            <a:ext cx="1859125" cy="1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286025" y="91375"/>
            <a:ext cx="556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create table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1965075" y="0"/>
            <a:ext cx="68607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 CRUD: Seleccionar, Insertar, Actualizar y Borrar datos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300"/>
            <a:ext cx="8839200" cy="30215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400" y="3138475"/>
            <a:ext cx="4950800" cy="13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250" y="81725"/>
            <a:ext cx="1749422" cy="13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286025" y="91375"/>
            <a:ext cx="488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insert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286025" y="91375"/>
            <a:ext cx="488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select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7725"/>
            <a:ext cx="8335475" cy="444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366575"/>
            <a:ext cx="46248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Integrar dependencia Knex para habilitar a Node.js como cliente de base de datos.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 con MySQL / MariaDB a través de NodeJS y Knex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Knex para trabajar con SQLite3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286025" y="91375"/>
            <a:ext cx="7567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insert y select en consola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1621925" y="0"/>
            <a:ext cx="7203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Where y otros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50" y="880150"/>
            <a:ext cx="3947359" cy="4076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00" y="880150"/>
            <a:ext cx="3669536" cy="407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50" y="76650"/>
            <a:ext cx="1417104" cy="6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286025" y="91375"/>
            <a:ext cx="5822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select where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286025" y="91375"/>
            <a:ext cx="5282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order by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286025" y="91375"/>
            <a:ext cx="507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update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286025" y="91375"/>
            <a:ext cx="507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delete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286025" y="91375"/>
            <a:ext cx="586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delete where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/>
        </p:nvSpPr>
        <p:spPr>
          <a:xfrm>
            <a:off x="286025" y="91375"/>
            <a:ext cx="8335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MariaDB: procesos batch con async await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99" cy="444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NODE + MARIADB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95075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SQL y Node.js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SQL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17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070550" y="1758000"/>
            <a:ext cx="2013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Introducción a MongoDB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442500" y="667100"/>
            <a:ext cx="82590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en Node.js que se conecte a la base de datos llamada </a:t>
            </a:r>
            <a:r>
              <a:rPr i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ecommerce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implementada en MariaDB y ejecute las siguientes procesos: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Debe crear una tabla llamada articulos con la siguiente estructura: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Campos: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varchar 15 caracteres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codigo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varchar 10 caracteres no nulo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precio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float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tipo entero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- </a:t>
            </a: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id clave primaria 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autoincremental no nula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Insertar 5 articulos en esa tabla, con datos de prueba con stocks positivos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Listar la tabla mostrando los resultados en la consola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Borrar el articulo con id = 3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Actualizar el stock a 0 del articulo con id = 2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442500" y="667100"/>
            <a:ext cx="8259000" cy="2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Notas: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 único archivo ejecutable a través de node.js que realice lo pedido. Considerar que estos son procesos asincrónicos que devuelven promesas y deben ser anidados para mantener el orden de operación. Utilizar la sintaxis then/catch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Agregar como primera acción que, en caso de existir la tabla, la borre (drop), así al ejecutar estas mismas tareas, empezamos desde cero sin errores y datos residuales.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/>
        </p:nvSpPr>
        <p:spPr>
          <a:xfrm>
            <a:off x="243675" y="137375"/>
            <a:ext cx="85950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Node.js como cliente de SQLite3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88" y="2240275"/>
            <a:ext cx="4887299" cy="2710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987" y="1121900"/>
            <a:ext cx="3318925" cy="1290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049" y="1560731"/>
            <a:ext cx="3409850" cy="22558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/>
        </p:nvSpPr>
        <p:spPr>
          <a:xfrm>
            <a:off x="298975" y="1282250"/>
            <a:ext cx="84855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es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biblioteca en lenguaje C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implementa un motor de base de datos SQL pequeño, rápido, autónomo, de alta confiabilidad y con todas las funciones.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motor de base de datos más utilizado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mundo.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está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integrado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teléfonos móviles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en la mayoría de 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computadoras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viene incluido dentro de innumerables otras aplicaciones que la gente usa todos los días.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formato de archivo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SQLite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multiplataforma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compatible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versiones anteriores. La última versión es la 3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 fuente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SQLite es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dominio público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3117375" y="322550"/>
            <a:ext cx="4008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SQLite3?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225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74" y="90124"/>
            <a:ext cx="2701749" cy="10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/>
        </p:nvSpPr>
        <p:spPr>
          <a:xfrm>
            <a:off x="620175" y="953675"/>
            <a:ext cx="77958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Cliente SQLite3 Node.js con Knex.js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/>
        </p:nvSpPr>
        <p:spPr>
          <a:xfrm>
            <a:off x="3158925" y="289750"/>
            <a:ext cx="5683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Inicialización del proyecto e instalación de dependencias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244500" y="1939950"/>
            <a:ext cx="82032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Node.js 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 -y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Instalamos la dependencias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sqlite3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 sqlite3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sqlite3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plugin necesario para trabajar con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 Version 3)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la carpeta DB, en donde se va a almacenar el archivo que contiene la estructura de base de datos.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AutoNum type="arabicPeriod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los archivos necesarios para probar los comandos SQL necesarios en acciones CRUD.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0" y="83698"/>
            <a:ext cx="3151900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/>
        </p:nvSpPr>
        <p:spPr>
          <a:xfrm>
            <a:off x="286025" y="91375"/>
            <a:ext cx="5909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SLQlite3: package.json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67475"/>
            <a:ext cx="8335475" cy="44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/>
        </p:nvSpPr>
        <p:spPr>
          <a:xfrm>
            <a:off x="2028925" y="213525"/>
            <a:ext cx="6841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Conexión a SQLite3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3" name="Google Shape;3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175" y="1067337"/>
            <a:ext cx="4903906" cy="2338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49"/>
          <p:cNvSpPr txBox="1"/>
          <p:nvPr/>
        </p:nvSpPr>
        <p:spPr>
          <a:xfrm>
            <a:off x="491550" y="3562325"/>
            <a:ext cx="81609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resto del proyecto es igual al realizado anteriormente con MariaDB. Sólo cambia la base de trabajo, manteniendo las funciones, sus llamados y devoluciones de forma similar.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50" y="198075"/>
            <a:ext cx="2746226" cy="130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613" y="1578732"/>
            <a:ext cx="1754993" cy="175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/>
        </p:nvSpPr>
        <p:spPr>
          <a:xfrm>
            <a:off x="286025" y="91375"/>
            <a:ext cx="6000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Proyecto Knex SQLite3: config options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4275250" y="2710275"/>
            <a:ext cx="3363700" cy="7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5" y="571250"/>
            <a:ext cx="8335475" cy="44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NODE + SQLITE3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1" name="Google Shape;3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274500" y="1860375"/>
            <a:ext cx="85950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Node.js como cliente de MySQL / MariaDB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442500" y="743300"/>
            <a:ext cx="8259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 proyecto en Node.js que se conecte a una base de datos SQLite3 y ejecute las mismas acciones que las planteadas en el desafío anterior.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Notas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 único archivo ejecutable a través de node.js que realice lo pedido. Considerar que estos son procesos asincrónicos que devuelven promesas y deben ser anidados para mantener el orden de operación. Utilizar la sintaxis async/await.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Agregar como primera acción que si existe la tabla la borre (drop), así, al ejecutar estas mismas tareas, comienzo de cero sin errores y datos residuales.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NUESTRA PRIMERA BASE DE DATOS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5" name="Google Shape;3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" name="Google Shape;392;p54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{59FA502C-36C6-40E5-8A53-5576772BEAEF}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Nuestra Primera Base de Datos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/>
                        <a:t>&gt;&gt;</a:t>
                      </a:r>
                      <a:r>
                        <a:rPr b="1" lang="en-GB" sz="15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Tomando como base las clases Contenedor en memoria y en archivos, desarrollar un nuevo contenedor con idénticos métodos pero que funcione sobre bases de datos, utilizando Knex para la conexión. 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</a:t>
                      </a:r>
                      <a:r>
                        <a:rPr lang="en-GB" sz="1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clase debe recibir en su constructor el objeto de configuración de Knex y el nombre de la tabla sobre la cual trabajará. Luego, modificar el </a:t>
                      </a: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desafío entregable de la clase 11”Chat con Websocket”, y: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la persistencia de los mensajes de filesystem a base de datos SQLite3.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cambiar la persistencia de los productos de memoria a base de datos MariaDB.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Desarrollar también un script que utilizando knex cree las tablas necesarias para la persistencia en cuestión (tabla mensajes en sqlite3 y tabla productos en mariaDb).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50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sz="15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Notas: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Helvetica Neue Light"/>
                        <a:buChar char="-"/>
                      </a:pPr>
                      <a:r>
                        <a:rPr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una carpeta DB para almacenar la base datos SQLite3 llamada </a:t>
                      </a:r>
                      <a:r>
                        <a:rPr i="1" lang="en-GB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ecommerce</a:t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954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00" name="Google Shape;4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/>
        </p:nvSpPr>
        <p:spPr>
          <a:xfrm>
            <a:off x="1575450" y="9482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1799400" y="1937375"/>
            <a:ext cx="5231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MySQL.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MariaDB.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SQLite3.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Knex.JS.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12" name="Google Shape;4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8" name="Google Shape;4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329250" y="974875"/>
            <a:ext cx="8425200" cy="4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Knex.js 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generador de consultas SQL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"baterías incluidas" 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Postgres, MSSQL, MySQL, MariaDB, SQLite3, Oracle y Amazon Redshift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diseñado para ser flexible, portátil y fácil de usar.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 con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interfaz basada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en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promesas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Knex se puede utilizar como un generador de consultas SQL en Node.JS.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instalar desde npm con el comando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knex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Además debemos instalar las dependencias de las base de datos con la cual vamos a trabajar: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-&gt;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pg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PostgreSQL y Amazon Redshift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mysql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MySQL y MariaDB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sqlite3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SQLite3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ó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mssql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MSSQL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561225" y="167575"/>
            <a:ext cx="468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 Qué es Knex.js?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25" y="151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00" y="143075"/>
            <a:ext cx="2045177" cy="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KNEX.JS Web oficial: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https://knexjs.org/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25" y="715550"/>
            <a:ext cx="8350225" cy="4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KNEX.JS Instalación en Node.js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715550"/>
            <a:ext cx="8308476" cy="435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42952">
            <a:off x="1491378" y="2661427"/>
            <a:ext cx="1351467" cy="105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0" y="15175"/>
            <a:ext cx="9144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KNEX.JS Cheatsheet  </a:t>
            </a:r>
            <a:r>
              <a:rPr i="1" lang="en-GB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https://devhints.io/knex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50" y="726925"/>
            <a:ext cx="7999699" cy="4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2631075" y="49625"/>
            <a:ext cx="5670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Knex: Resumen de comandos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50" y="739025"/>
            <a:ext cx="7982199" cy="4281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275" y="84500"/>
            <a:ext cx="1837900" cy="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